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66" r:id="rId4"/>
    <p:sldId id="477" r:id="rId5"/>
    <p:sldId id="397" r:id="rId6"/>
    <p:sldId id="476" r:id="rId7"/>
    <p:sldId id="443" r:id="rId8"/>
    <p:sldId id="448" r:id="rId9"/>
    <p:sldId id="450" r:id="rId10"/>
    <p:sldId id="457" r:id="rId11"/>
    <p:sldId id="474" r:id="rId12"/>
    <p:sldId id="475" r:id="rId13"/>
    <p:sldId id="451" r:id="rId14"/>
    <p:sldId id="452" r:id="rId15"/>
    <p:sldId id="468" r:id="rId16"/>
    <p:sldId id="469" r:id="rId17"/>
    <p:sldId id="473" r:id="rId18"/>
    <p:sldId id="470" r:id="rId19"/>
    <p:sldId id="472" r:id="rId20"/>
    <p:sldId id="478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00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1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773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0.jpeg"/><Relationship Id="rId5" Type="http://schemas.openxmlformats.org/officeDocument/2006/relationships/image" Target="../media/image2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442/databases-advanced-entity-framework-october-20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trainings/1444/databases-advanced-hibernate-october-201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loud-platform/sql-server-editions-expr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idisql.com/download.php?download=installer" TargetMode="External"/><Relationship Id="rId4" Type="http://schemas.openxmlformats.org/officeDocument/2006/relationships/hyperlink" Target="http://dev.mysql.com/downloads/mysql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2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999">
            <a:off x="7628821" y="3920602"/>
            <a:ext cx="29073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Interests in Game Development, mainly in Unity3D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15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3E-6 -3.33333E-6 L 0.52227 0.083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14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Teodor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90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9599E-7 -3.33333E-6 L 0.20539 0.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3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858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37" idx="0"/>
          </p:cNvCxnSpPr>
          <p:nvPr/>
        </p:nvCxnSpPr>
        <p:spPr>
          <a:xfrm>
            <a:off x="5903912" y="1219200"/>
            <a:ext cx="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95657" y="1219200"/>
            <a:ext cx="2208256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231959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231959"/>
            <a:ext cx="1121761" cy="1219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51" y="2231728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~10 problems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7043" y="448055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800" dirty="0"/>
              <a:t>100</a:t>
            </a:r>
            <a:r>
              <a:rPr lang="en-US" sz="2800" dirty="0"/>
              <a:t>% hand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75286" cy="963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74298" y="5174206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90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747728" cy="697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/>
              <a:t>Databases advanced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3389314" y="435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– 10%</a:t>
            </a:r>
          </a:p>
        </p:txBody>
      </p:sp>
      <p:cxnSp>
        <p:nvCxnSpPr>
          <p:cNvPr id="46" name="Straight Arrow Connector 45"/>
          <p:cNvCxnSpPr>
            <a:stCxn id="36" idx="1"/>
            <a:endCxn id="43" idx="3"/>
          </p:cNvCxnSpPr>
          <p:nvPr/>
        </p:nvCxnSpPr>
        <p:spPr>
          <a:xfrm flipH="1">
            <a:off x="7885114" y="4102801"/>
            <a:ext cx="1181096" cy="553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47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5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58" grpId="0" animBg="1"/>
      <p:bldP spid="58" grpId="1" animBg="1"/>
      <p:bldP spid="65" grpId="0" animBg="1"/>
      <p:bldP spid="65" grpId="1" animBg="1"/>
      <p:bldP spid="30" grpId="0" animBg="1"/>
      <p:bldP spid="30" grpId="1" animBg="1"/>
      <p:bldP spid="43" grpId="0" animBg="1"/>
      <p:bldP spid="4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Databases advanced – Entity Framework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  <a:endParaRPr lang="bg-BG" sz="2900" dirty="0"/>
          </a:p>
          <a:p>
            <a:endParaRPr lang="bg-BG" sz="2900" dirty="0"/>
          </a:p>
          <a:p>
            <a:endParaRPr lang="bg-BG" sz="2900" dirty="0"/>
          </a:p>
          <a:p>
            <a:r>
              <a:rPr lang="en-US" dirty="0"/>
              <a:t>The Databases advanced – Hibernate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/>
              <a:t>Web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2815" y="16764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https://softuni.bg/trainings/1442/databases-advanced-entity-framework-october-2016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472815" y="38100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https://softuni.bg/trainings/1444/databases-advanced-hibernate-october-2016</a:t>
            </a:r>
            <a:endParaRPr lang="en-US" sz="26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60412" y="3966778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Visual Studio Community 2016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Microsoft SQL Server Express 2016 </a:t>
            </a:r>
            <a:r>
              <a:rPr lang="en-US" dirty="0"/>
              <a:t>(recommended) for MSSQL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MYSQL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JetBrains IntelliJ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HeidiSQL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9940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#DBINTRO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4022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DB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289180"/>
            <a:ext cx="4495800" cy="921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 – Entity Framework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341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~500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7412" y="2406531"/>
            <a:ext cx="49530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289180"/>
            <a:ext cx="4495800" cy="921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 - Hibernate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341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26438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505200"/>
            <a:ext cx="3267075" cy="786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505200"/>
            <a:ext cx="3076574" cy="786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1212" y="2406531"/>
            <a:ext cx="51054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8812" y="3505200"/>
            <a:ext cx="5410200" cy="7056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557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Databases and object relational mapping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793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Mapping database entries to objects 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19430" y="1523998"/>
            <a:ext cx="2070887" cy="457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200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86130" y="1981200"/>
            <a:ext cx="3608373" cy="12953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Manipulating the database using native C#/Java code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cxnSp>
        <p:nvCxnSpPr>
          <p:cNvPr id="37" name="Straight Arrow Connector 36"/>
          <p:cNvCxnSpPr>
            <a:stCxn id="32" idx="2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419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Arrow Connector 25"/>
          <p:cNvCxnSpPr>
            <a:endCxn id="21" idx="0"/>
          </p:cNvCxnSpPr>
          <p:nvPr/>
        </p:nvCxnSpPr>
        <p:spPr>
          <a:xfrm>
            <a:off x="5903912" y="1219200"/>
            <a:ext cx="4014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" idx="0"/>
          </p:cNvCxnSpPr>
          <p:nvPr/>
        </p:nvCxnSpPr>
        <p:spPr>
          <a:xfrm>
            <a:off x="5903912" y="1219200"/>
            <a:ext cx="2175034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03685" y="1219200"/>
            <a:ext cx="2200228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153453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62" y="2128056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3.7037E-6 L 0.38552 0.181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6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506</Words>
  <Application>Microsoft Office PowerPoint</Application>
  <PresentationFormat>Custom</PresentationFormat>
  <Paragraphs>155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Databases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Sites</vt:lpstr>
      <vt:lpstr>Forum</vt:lpstr>
      <vt:lpstr>The Databases Basics Slides and Videos</vt:lpstr>
      <vt:lpstr>Required Software</vt:lpstr>
      <vt:lpstr>PowerPoint Presentation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advanced: Course Introduction</dc:title>
  <dc:subject>Programming Fundamentals Course</dc:subject>
  <dc:creator/>
  <cp:keywords>Entity framework, Hibernate, ADO.NET, JDBC, programming, Databases,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2016-10-18T07:41:28Z</dcterms:modified>
  <cp:category>computer programming;programming;Databases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